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649" autoAdjust="0"/>
  </p:normalViewPr>
  <p:slideViewPr>
    <p:cSldViewPr>
      <p:cViewPr varScale="1">
        <p:scale>
          <a:sx n="106" d="100"/>
          <a:sy n="106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04989"/>
            <a:ext cx="9855200" cy="1647825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505200"/>
            <a:ext cx="8534400" cy="1219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727200" y="6248400"/>
            <a:ext cx="2336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267200" y="6248400"/>
            <a:ext cx="3556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026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C397B3B-192A-4B57-859E-90A657D68E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A0537-126D-4420-9A9A-AC6B78161B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1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D7D7A-F384-4C8B-85E7-3BB4F4199D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77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1447800"/>
            <a:ext cx="5283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283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C1504-08C7-4443-B41D-9FF149ABB0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27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0A2D2-0721-4390-84C0-34769AB7D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982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49DBF-C629-49FD-8F4B-15BE68D2AB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02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3727D-A676-435B-8486-BE3C8FB6B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272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9D7A1-692B-4F34-9042-72C513526D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5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56DD4-333E-4FFD-976F-A554F64044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58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9A5B7-650F-4671-B012-9357DD6496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88400" y="106364"/>
            <a:ext cx="2692400" cy="6065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106364"/>
            <a:ext cx="7874000" cy="6065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96C39-1B4B-4522-A9A8-3BA3E12291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23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06364"/>
            <a:ext cx="1076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447800"/>
            <a:ext cx="1076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641600" y="6248400"/>
            <a:ext cx="233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81600" y="6248400"/>
            <a:ext cx="355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08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469E29D7-53E5-42BB-8E53-8823DA95B2A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477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866776"/>
            <a:ext cx="9067800" cy="4086225"/>
          </a:xfrm>
        </p:spPr>
        <p:txBody>
          <a:bodyPr/>
          <a:lstStyle/>
          <a:p>
            <a:r>
              <a:rPr lang="en-US" sz="1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55438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06365"/>
            <a:ext cx="10769600" cy="103663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Basic Truths About The Holy Spirit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295400"/>
            <a:ext cx="10769600" cy="4876800"/>
          </a:xfrm>
        </p:spPr>
        <p:txBody>
          <a:bodyPr/>
          <a:lstStyle/>
          <a:p>
            <a:r>
              <a:rPr lang="en-US" sz="3400" dirty="0"/>
              <a:t>The Holy Spirit is a Divine Being</a:t>
            </a:r>
          </a:p>
          <a:p>
            <a:r>
              <a:rPr lang="en-US" sz="3400" dirty="0"/>
              <a:t>Romans 1:20 “His eternal power and Godhead”</a:t>
            </a:r>
          </a:p>
          <a:p>
            <a:r>
              <a:rPr lang="en-US" sz="3400" dirty="0"/>
              <a:t>Matthew 1:18 “with child of the Holy Spirit”</a:t>
            </a:r>
          </a:p>
          <a:p>
            <a:r>
              <a:rPr lang="en-US" sz="3400" dirty="0"/>
              <a:t>Designated by Personal Pronouns “HE” and “HIM”</a:t>
            </a:r>
          </a:p>
          <a:p>
            <a:r>
              <a:rPr lang="en-US" sz="3400" dirty="0"/>
              <a:t>John 14:17,26 “Him…Him…He dwells with you”</a:t>
            </a:r>
          </a:p>
          <a:p>
            <a:r>
              <a:rPr lang="en-US" sz="3400" dirty="0"/>
              <a:t>John 15:26 “He will testify of Me”</a:t>
            </a:r>
          </a:p>
          <a:p>
            <a:r>
              <a:rPr lang="en-US" sz="3400" dirty="0"/>
              <a:t>John 16:7-14 “He will take of what is Mine and declare it to you.”</a:t>
            </a:r>
          </a:p>
        </p:txBody>
      </p:sp>
    </p:spTree>
    <p:extLst>
      <p:ext uri="{BB962C8B-B14F-4D97-AF65-F5344CB8AC3E}">
        <p14:creationId xmlns:p14="http://schemas.microsoft.com/office/powerpoint/2010/main" val="366815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Basic Truths About The Holy Spirit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Referred to as “another Comforter” in John 14:16 “called to one’s side”</a:t>
            </a:r>
          </a:p>
          <a:p>
            <a:pPr lvl="0"/>
            <a:r>
              <a:rPr lang="en-US" dirty="0">
                <a:solidFill>
                  <a:srgbClr val="FFFFFF"/>
                </a:solidFill>
              </a:rPr>
              <a:t>“The Spirit of Truth” John 16:13</a:t>
            </a:r>
            <a:endParaRPr lang="en-US" sz="3000" dirty="0"/>
          </a:p>
          <a:p>
            <a:r>
              <a:rPr lang="en-US" sz="3000" dirty="0"/>
              <a:t>The Spirit “Bear Witness”  Romans 8:16 “with our spirit”</a:t>
            </a:r>
          </a:p>
          <a:p>
            <a:r>
              <a:rPr lang="en-US" sz="3000" dirty="0"/>
              <a:t>Acts 5:32 “we are His witnesses to these things, and so also is the Holy Spirit”</a:t>
            </a:r>
          </a:p>
          <a:p>
            <a:r>
              <a:rPr lang="en-US" sz="3000" dirty="0"/>
              <a:t>Holy Spirit Magnifies and Glorifies Christ – John 16:14</a:t>
            </a:r>
          </a:p>
          <a:p>
            <a:r>
              <a:rPr lang="en-US" sz="3000" dirty="0"/>
              <a:t>John 15:26 “He will testify of Me.”</a:t>
            </a:r>
          </a:p>
        </p:txBody>
      </p:sp>
    </p:spTree>
    <p:extLst>
      <p:ext uri="{BB962C8B-B14F-4D97-AF65-F5344CB8AC3E}">
        <p14:creationId xmlns:p14="http://schemas.microsoft.com/office/powerpoint/2010/main" val="1633168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Two Great Promises of The Old Testament – Genesis 12:1-3</a:t>
            </a:r>
          </a:p>
          <a:p>
            <a:pPr lvl="0"/>
            <a:r>
              <a:rPr lang="en-US" dirty="0">
                <a:solidFill>
                  <a:srgbClr val="FFFFFF"/>
                </a:solidFill>
              </a:rPr>
              <a:t>Galatians 3:16, 26-29 “Seed” who is Christ </a:t>
            </a:r>
            <a:endParaRPr lang="en-US" sz="3000" dirty="0"/>
          </a:p>
          <a:p>
            <a:r>
              <a:rPr lang="en-US" sz="3000" dirty="0"/>
              <a:t>Abraham’s PHYSICAL offspring were ISRAELITES and his SPIRITUAL offspring were CHRISTIANS!</a:t>
            </a:r>
          </a:p>
          <a:p>
            <a:r>
              <a:rPr lang="en-US" sz="3000" dirty="0"/>
              <a:t>1 Corinthians 2:1,2 “Jesus Christ and Him crucified.”</a:t>
            </a:r>
          </a:p>
          <a:p>
            <a:r>
              <a:rPr lang="en-US" sz="3000" dirty="0"/>
              <a:t>Joel 2:28-32 “I will pour out My Spirit in those days.”</a:t>
            </a:r>
          </a:p>
          <a:p>
            <a:r>
              <a:rPr lang="en-US" sz="3000" dirty="0"/>
              <a:t>Acts 2:16-21 “this is what was spoken by the prophet Joel”</a:t>
            </a:r>
          </a:p>
        </p:txBody>
      </p:sp>
    </p:spTree>
    <p:extLst>
      <p:ext uri="{BB962C8B-B14F-4D97-AF65-F5344CB8AC3E}">
        <p14:creationId xmlns:p14="http://schemas.microsoft.com/office/powerpoint/2010/main" val="2432299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The Holy Spirit And The Apostles – Acts 1:5</a:t>
            </a:r>
          </a:p>
          <a:p>
            <a:pPr lvl="0"/>
            <a:r>
              <a:rPr lang="en-US" dirty="0">
                <a:solidFill>
                  <a:srgbClr val="FFFFFF"/>
                </a:solidFill>
              </a:rPr>
              <a:t>Acts 1:5 – John’s promise of Matthew 3:11,12</a:t>
            </a:r>
            <a:endParaRPr lang="en-US" sz="3000" dirty="0"/>
          </a:p>
          <a:p>
            <a:r>
              <a:rPr lang="en-US" sz="3000" dirty="0"/>
              <a:t>Acts 1:8 “But you shall receive power when the Holy Spirit has come upon you; and you shall be witnesses to Me in Jerusalem, and in all Judea and Samaria, and to the end of the earth.”</a:t>
            </a:r>
          </a:p>
          <a:p>
            <a:r>
              <a:rPr lang="en-US" sz="3000" dirty="0"/>
              <a:t>Apostles only human witnesses whom HE commissioned- John 15:27</a:t>
            </a:r>
          </a:p>
          <a:p>
            <a:r>
              <a:rPr lang="en-US" sz="3000" dirty="0"/>
              <a:t>Acts 2:32 “we are all witnesses”</a:t>
            </a:r>
          </a:p>
        </p:txBody>
      </p:sp>
    </p:spTree>
    <p:extLst>
      <p:ext uri="{BB962C8B-B14F-4D97-AF65-F5344CB8AC3E}">
        <p14:creationId xmlns:p14="http://schemas.microsoft.com/office/powerpoint/2010/main" val="2364899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Acts 5:32 “we are His witnesses to these things, and so also is the Holy Spirit whom God has given to those who obey Him.” </a:t>
            </a:r>
          </a:p>
          <a:p>
            <a:pPr lvl="0"/>
            <a:r>
              <a:rPr lang="en-US" dirty="0">
                <a:solidFill>
                  <a:srgbClr val="FFFFFF"/>
                </a:solidFill>
              </a:rPr>
              <a:t>Acts 22:15 be His witness to all men of what you have seen and heard.”</a:t>
            </a:r>
          </a:p>
          <a:p>
            <a:pPr lvl="0"/>
            <a:r>
              <a:rPr lang="en-US" sz="3000" dirty="0"/>
              <a:t>Acts 8:19 “ anyone on whom I lay hands may receive the Holy Spirit.” </a:t>
            </a:r>
          </a:p>
          <a:p>
            <a:pPr lvl="0"/>
            <a:r>
              <a:rPr lang="en-US" sz="3000" dirty="0"/>
              <a:t>2 Corinthians 12:12 “signs of an apostle were accomplished among you”</a:t>
            </a:r>
          </a:p>
        </p:txBody>
      </p:sp>
    </p:spTree>
    <p:extLst>
      <p:ext uri="{BB962C8B-B14F-4D97-AF65-F5344CB8AC3E}">
        <p14:creationId xmlns:p14="http://schemas.microsoft.com/office/powerpoint/2010/main" val="7762499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Gifts of the Holy Spirit Imparted to Others in the church ONLY by the APOSTLES</a:t>
            </a:r>
          </a:p>
          <a:p>
            <a:pPr lvl="0"/>
            <a:r>
              <a:rPr lang="en-US" sz="3600" dirty="0">
                <a:solidFill>
                  <a:srgbClr val="FFFFFF"/>
                </a:solidFill>
              </a:rPr>
              <a:t>1) Communicating the truth – 1 Corinthians 14:3</a:t>
            </a:r>
          </a:p>
          <a:p>
            <a:pPr lvl="0"/>
            <a:r>
              <a:rPr lang="en-US" dirty="0"/>
              <a:t>2) Confirming truth – Mark 16:20</a:t>
            </a:r>
          </a:p>
          <a:p>
            <a:pPr lvl="0"/>
            <a:r>
              <a:rPr lang="en-US" dirty="0"/>
              <a:t>Gifts not passed on to other members – Acts 8:5,6,14-16</a:t>
            </a:r>
          </a:p>
          <a:p>
            <a:pPr lvl="0"/>
            <a:r>
              <a:rPr lang="en-US" dirty="0"/>
              <a:t>Written word is Product of Apostles &amp; Prophets – Ephesians 3:3-5</a:t>
            </a:r>
          </a:p>
        </p:txBody>
      </p:sp>
    </p:spTree>
    <p:extLst>
      <p:ext uri="{BB962C8B-B14F-4D97-AF65-F5344CB8AC3E}">
        <p14:creationId xmlns:p14="http://schemas.microsoft.com/office/powerpoint/2010/main" val="1573473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MIRACULOUS GIFTS TO CEASE</a:t>
            </a:r>
          </a:p>
          <a:p>
            <a:pPr lvl="0"/>
            <a:r>
              <a:rPr lang="en-US" sz="3600" dirty="0">
                <a:solidFill>
                  <a:srgbClr val="FFFFFF"/>
                </a:solidFill>
              </a:rPr>
              <a:t>1 Corinthians 13:8-10 “prophecies…fail;… tongues, they will cease;…knowledge, it will vanish away” </a:t>
            </a:r>
          </a:p>
          <a:p>
            <a:pPr lvl="0"/>
            <a:r>
              <a:rPr lang="en-US" dirty="0"/>
              <a:t>Contrast between PART and WHOLE/PERFECT</a:t>
            </a:r>
          </a:p>
          <a:p>
            <a:pPr lvl="0"/>
            <a:r>
              <a:rPr lang="en-US" dirty="0"/>
              <a:t>Mark 16:20 “confirming the word through the accompanying signs”</a:t>
            </a:r>
          </a:p>
        </p:txBody>
      </p:sp>
    </p:spTree>
    <p:extLst>
      <p:ext uri="{BB962C8B-B14F-4D97-AF65-F5344CB8AC3E}">
        <p14:creationId xmlns:p14="http://schemas.microsoft.com/office/powerpoint/2010/main" val="3427315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Inspired Spokesmen Gave Way To An Inspired Book – Ephesians 3:3</a:t>
            </a:r>
          </a:p>
          <a:p>
            <a:pPr lvl="0"/>
            <a:r>
              <a:rPr lang="en-US" sz="3600" dirty="0">
                <a:solidFill>
                  <a:srgbClr val="FFFFFF"/>
                </a:solidFill>
              </a:rPr>
              <a:t>Colossians 4:16  “when this epistle is read among you, see that it is read also in the church of the Laodiceans, and that you likewise read the epistle from Laodicea.” </a:t>
            </a:r>
          </a:p>
          <a:p>
            <a:pPr lvl="0"/>
            <a:r>
              <a:rPr lang="en-US" dirty="0"/>
              <a:t>2 Thessalonians 2:15 “stand fast and hold the traditions which you were taught, whether by word or our epistle.” </a:t>
            </a:r>
          </a:p>
        </p:txBody>
      </p:sp>
    </p:spTree>
    <p:extLst>
      <p:ext uri="{BB962C8B-B14F-4D97-AF65-F5344CB8AC3E}">
        <p14:creationId xmlns:p14="http://schemas.microsoft.com/office/powerpoint/2010/main" val="1743077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2 Thessalonians 3:14 “if anyone does not obey our word in this epistle”</a:t>
            </a:r>
          </a:p>
          <a:p>
            <a:pPr lvl="0"/>
            <a:r>
              <a:rPr lang="en-US" sz="3600" dirty="0">
                <a:solidFill>
                  <a:srgbClr val="FFFFFF"/>
                </a:solidFill>
              </a:rPr>
              <a:t>John 20:30,31 “these are written that you may believe that Jesus is the Christ”</a:t>
            </a:r>
          </a:p>
          <a:p>
            <a:pPr lvl="0"/>
            <a:r>
              <a:rPr lang="en-US" dirty="0"/>
              <a:t>Hebrews 13:22 “bear with the word of exhortation, for I have written to you in few words.” </a:t>
            </a:r>
          </a:p>
          <a:p>
            <a:pPr lvl="0"/>
            <a:r>
              <a:rPr lang="en-US" dirty="0"/>
              <a:t>2 Peter 1:12-15 “ be careful to ensure that you always have a reminder of these things after my decease”</a:t>
            </a:r>
          </a:p>
        </p:txBody>
      </p:sp>
    </p:spTree>
    <p:extLst>
      <p:ext uri="{BB962C8B-B14F-4D97-AF65-F5344CB8AC3E}">
        <p14:creationId xmlns:p14="http://schemas.microsoft.com/office/powerpoint/2010/main" val="1545626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The Work Of The Holy Spirit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2 Peter 3:1 “I now write to you this second epistle” </a:t>
            </a:r>
          </a:p>
          <a:p>
            <a:pPr lvl="0"/>
            <a:r>
              <a:rPr lang="en-US" sz="3600" dirty="0">
                <a:solidFill>
                  <a:srgbClr val="FFFFFF"/>
                </a:solidFill>
              </a:rPr>
              <a:t>1 John 2:1-6 “these things I write to you, so that you may not sin.”</a:t>
            </a:r>
          </a:p>
          <a:p>
            <a:pPr lvl="0"/>
            <a:r>
              <a:rPr lang="en-US" dirty="0"/>
              <a:t>2 John 9,10 “He who abides in the doctrine of Christ has both the Father and the Son.”</a:t>
            </a:r>
          </a:p>
          <a:p>
            <a:pPr lvl="0"/>
            <a:r>
              <a:rPr lang="en-US" dirty="0"/>
              <a:t>Jude 3; Revelation 1:3</a:t>
            </a:r>
          </a:p>
          <a:p>
            <a:pPr lvl="0"/>
            <a:r>
              <a:rPr lang="en-US" dirty="0"/>
              <a:t>2 Timothy 3:16,17 “All Scripture is given by inspiration of God”</a:t>
            </a:r>
          </a:p>
        </p:txBody>
      </p:sp>
    </p:spTree>
    <p:extLst>
      <p:ext uri="{BB962C8B-B14F-4D97-AF65-F5344CB8AC3E}">
        <p14:creationId xmlns:p14="http://schemas.microsoft.com/office/powerpoint/2010/main" val="42241155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ep purple design template">
  <a:themeElements>
    <a:clrScheme name="Office Theme 12">
      <a:dk1>
        <a:srgbClr val="2D2015"/>
      </a:dk1>
      <a:lt1>
        <a:srgbClr val="FFFFFF"/>
      </a:lt1>
      <a:dk2>
        <a:srgbClr val="B16851"/>
      </a:dk2>
      <a:lt2>
        <a:srgbClr val="DE8E94"/>
      </a:lt2>
      <a:accent1>
        <a:srgbClr val="9B6177"/>
      </a:accent1>
      <a:accent2>
        <a:srgbClr val="8F5F2F"/>
      </a:accent2>
      <a:accent3>
        <a:srgbClr val="D5B9B3"/>
      </a:accent3>
      <a:accent4>
        <a:srgbClr val="DADADA"/>
      </a:accent4>
      <a:accent5>
        <a:srgbClr val="CBB7BD"/>
      </a:accent5>
      <a:accent6>
        <a:srgbClr val="81552A"/>
      </a:accent6>
      <a:hlink>
        <a:srgbClr val="D494B1"/>
      </a:hlink>
      <a:folHlink>
        <a:srgbClr val="B8C3C4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F8F8F8"/>
        </a:dk1>
        <a:lt1>
          <a:srgbClr val="FFFFFF"/>
        </a:lt1>
        <a:dk2>
          <a:srgbClr val="FCD4DE"/>
        </a:dk2>
        <a:lt2>
          <a:srgbClr val="333333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D4D4D4"/>
        </a:accent4>
        <a:accent5>
          <a:srgbClr val="D5D5D5"/>
        </a:accent5>
        <a:accent6>
          <a:srgbClr val="737373"/>
        </a:accent6>
        <a:hlink>
          <a:srgbClr val="4D4D4D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DDDDDD"/>
        </a:dk1>
        <a:lt1>
          <a:srgbClr val="FFFFFF"/>
        </a:lt1>
        <a:dk2>
          <a:srgbClr val="FED2D2"/>
        </a:dk2>
        <a:lt2>
          <a:srgbClr val="808080"/>
        </a:lt2>
        <a:accent1>
          <a:srgbClr val="BF97A1"/>
        </a:accent1>
        <a:accent2>
          <a:srgbClr val="333399"/>
        </a:accent2>
        <a:accent3>
          <a:srgbClr val="FFFFFF"/>
        </a:accent3>
        <a:accent4>
          <a:srgbClr val="BDBDBD"/>
        </a:accent4>
        <a:accent5>
          <a:srgbClr val="DCC9CD"/>
        </a:accent5>
        <a:accent6>
          <a:srgbClr val="2D2D8A"/>
        </a:accent6>
        <a:hlink>
          <a:srgbClr val="FFCCCC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F5E7E8"/>
        </a:dk1>
        <a:lt1>
          <a:srgbClr val="FFFFFF"/>
        </a:lt1>
        <a:dk2>
          <a:srgbClr val="FFCCCC"/>
        </a:dk2>
        <a:lt2>
          <a:srgbClr val="969696"/>
        </a:lt2>
        <a:accent1>
          <a:srgbClr val="C38BA3"/>
        </a:accent1>
        <a:accent2>
          <a:srgbClr val="FF9966"/>
        </a:accent2>
        <a:accent3>
          <a:srgbClr val="FFFFFF"/>
        </a:accent3>
        <a:accent4>
          <a:srgbClr val="D1C5C6"/>
        </a:accent4>
        <a:accent5>
          <a:srgbClr val="DEC4CE"/>
        </a:accent5>
        <a:accent6>
          <a:srgbClr val="E78A5C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FFF3F3"/>
        </a:dk1>
        <a:lt1>
          <a:srgbClr val="FFFFFF"/>
        </a:lt1>
        <a:dk2>
          <a:srgbClr val="FFB9BE"/>
        </a:dk2>
        <a:lt2>
          <a:srgbClr val="808080"/>
        </a:lt2>
        <a:accent1>
          <a:srgbClr val="E5B3CC"/>
        </a:accent1>
        <a:accent2>
          <a:srgbClr val="F9DFE8"/>
        </a:accent2>
        <a:accent3>
          <a:srgbClr val="FFFFFF"/>
        </a:accent3>
        <a:accent4>
          <a:srgbClr val="DAD0D0"/>
        </a:accent4>
        <a:accent5>
          <a:srgbClr val="F0D6E2"/>
        </a:accent5>
        <a:accent6>
          <a:srgbClr val="E2CAD2"/>
        </a:accent6>
        <a:hlink>
          <a:srgbClr val="993366"/>
        </a:hlink>
        <a:folHlink>
          <a:srgbClr val="E45A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ED9DBD"/>
        </a:dk1>
        <a:lt1>
          <a:srgbClr val="F7DDE6"/>
        </a:lt1>
        <a:dk2>
          <a:srgbClr val="FFCCC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FAEBF0"/>
        </a:accent3>
        <a:accent4>
          <a:srgbClr val="CA85A1"/>
        </a:accent4>
        <a:accent5>
          <a:srgbClr val="FFFFFF"/>
        </a:accent5>
        <a:accent6>
          <a:srgbClr val="7FB3E7"/>
        </a:accent6>
        <a:hlink>
          <a:srgbClr val="D67CA5"/>
        </a:hlink>
        <a:folHlink>
          <a:srgbClr val="5E2A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B2B2B2"/>
        </a:dk1>
        <a:lt1>
          <a:srgbClr val="DDDDDD"/>
        </a:lt1>
        <a:dk2>
          <a:srgbClr val="F0A8B2"/>
        </a:dk2>
        <a:lt2>
          <a:srgbClr val="777777"/>
        </a:lt2>
        <a:accent1>
          <a:srgbClr val="FFFFF7"/>
        </a:accent1>
        <a:accent2>
          <a:srgbClr val="D9496F"/>
        </a:accent2>
        <a:accent3>
          <a:srgbClr val="EBEBEB"/>
        </a:accent3>
        <a:accent4>
          <a:srgbClr val="979797"/>
        </a:accent4>
        <a:accent5>
          <a:srgbClr val="FFFFFA"/>
        </a:accent5>
        <a:accent6>
          <a:srgbClr val="C44164"/>
        </a:accent6>
        <a:hlink>
          <a:srgbClr val="993366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5A58"/>
        </a:dk1>
        <a:lt1>
          <a:srgbClr val="FFCCCC"/>
        </a:lt1>
        <a:dk2>
          <a:srgbClr val="5F9095"/>
        </a:dk2>
        <a:lt2>
          <a:srgbClr val="FFCCCC"/>
        </a:lt2>
        <a:accent1>
          <a:srgbClr val="640032"/>
        </a:accent1>
        <a:accent2>
          <a:srgbClr val="EAC4DD"/>
        </a:accent2>
        <a:accent3>
          <a:srgbClr val="B6C6C8"/>
        </a:accent3>
        <a:accent4>
          <a:srgbClr val="DAAEAE"/>
        </a:accent4>
        <a:accent5>
          <a:srgbClr val="B8AAAD"/>
        </a:accent5>
        <a:accent6>
          <a:srgbClr val="D4B1C8"/>
        </a:accent6>
        <a:hlink>
          <a:srgbClr val="DC7AAB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5C1F00"/>
        </a:dk1>
        <a:lt1>
          <a:srgbClr val="FFCCCC"/>
        </a:lt1>
        <a:dk2>
          <a:srgbClr val="D3014C"/>
        </a:dk2>
        <a:lt2>
          <a:srgbClr val="E29096"/>
        </a:lt2>
        <a:accent1>
          <a:srgbClr val="A50021"/>
        </a:accent1>
        <a:accent2>
          <a:srgbClr val="BE7960"/>
        </a:accent2>
        <a:accent3>
          <a:srgbClr val="E6AAB2"/>
        </a:accent3>
        <a:accent4>
          <a:srgbClr val="DAAEAE"/>
        </a:accent4>
        <a:accent5>
          <a:srgbClr val="CFAAAB"/>
        </a:accent5>
        <a:accent6>
          <a:srgbClr val="AC6D56"/>
        </a:accent6>
        <a:hlink>
          <a:srgbClr val="EEAAB7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3366"/>
        </a:dk1>
        <a:lt1>
          <a:srgbClr val="FFCCCC"/>
        </a:lt1>
        <a:dk2>
          <a:srgbClr val="EBC1CF"/>
        </a:dk2>
        <a:lt2>
          <a:srgbClr val="FFCCCC"/>
        </a:lt2>
        <a:accent1>
          <a:srgbClr val="D18192"/>
        </a:accent1>
        <a:accent2>
          <a:srgbClr val="DF9D6B"/>
        </a:accent2>
        <a:accent3>
          <a:srgbClr val="F3DDE4"/>
        </a:accent3>
        <a:accent4>
          <a:srgbClr val="DAAEAE"/>
        </a:accent4>
        <a:accent5>
          <a:srgbClr val="E5C1C7"/>
        </a:accent5>
        <a:accent6>
          <a:srgbClr val="CA8E60"/>
        </a:accent6>
        <a:hlink>
          <a:srgbClr val="FFBDD3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336699"/>
        </a:dk1>
        <a:lt1>
          <a:srgbClr val="F0D8E2"/>
        </a:lt1>
        <a:dk2>
          <a:srgbClr val="C0C0C0"/>
        </a:dk2>
        <a:lt2>
          <a:srgbClr val="F2E2E5"/>
        </a:lt2>
        <a:accent1>
          <a:srgbClr val="990033"/>
        </a:accent1>
        <a:accent2>
          <a:srgbClr val="969696"/>
        </a:accent2>
        <a:accent3>
          <a:srgbClr val="DCDCDC"/>
        </a:accent3>
        <a:accent4>
          <a:srgbClr val="CDB8C1"/>
        </a:accent4>
        <a:accent5>
          <a:srgbClr val="CAAAAD"/>
        </a:accent5>
        <a:accent6>
          <a:srgbClr val="878787"/>
        </a:accent6>
        <a:hlink>
          <a:srgbClr val="CE98A5"/>
        </a:hlink>
        <a:folHlink>
          <a:srgbClr val="FE8A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9E6269"/>
        </a:dk2>
        <a:lt2>
          <a:srgbClr val="FFFFFF"/>
        </a:lt2>
        <a:accent1>
          <a:srgbClr val="805459"/>
        </a:accent1>
        <a:accent2>
          <a:srgbClr val="990033"/>
        </a:accent2>
        <a:accent3>
          <a:srgbClr val="CCB7B9"/>
        </a:accent3>
        <a:accent4>
          <a:srgbClr val="DADADA"/>
        </a:accent4>
        <a:accent5>
          <a:srgbClr val="C0B3B5"/>
        </a:accent5>
        <a:accent6>
          <a:srgbClr val="8A002D"/>
        </a:accent6>
        <a:hlink>
          <a:srgbClr val="FFCCCC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B16851"/>
        </a:dk2>
        <a:lt2>
          <a:srgbClr val="DE8E94"/>
        </a:lt2>
        <a:accent1>
          <a:srgbClr val="9B6177"/>
        </a:accent1>
        <a:accent2>
          <a:srgbClr val="8F5F2F"/>
        </a:accent2>
        <a:accent3>
          <a:srgbClr val="D5B9B3"/>
        </a:accent3>
        <a:accent4>
          <a:srgbClr val="DADADA"/>
        </a:accent4>
        <a:accent5>
          <a:srgbClr val="CBB7BD"/>
        </a:accent5>
        <a:accent6>
          <a:srgbClr val="81552A"/>
        </a:accent6>
        <a:hlink>
          <a:srgbClr val="D494B1"/>
        </a:hlink>
        <a:folHlink>
          <a:srgbClr val="B8C3C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Deep purple design template</Template>
  <TotalTime>328</TotalTime>
  <Words>732</Words>
  <Application>Microsoft Office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Arial Black</vt:lpstr>
      <vt:lpstr>Deep purple design template</vt:lpstr>
      <vt:lpstr>PowerPoint Presentation</vt:lpstr>
      <vt:lpstr>PowerPoint Presentation</vt:lpstr>
      <vt:lpstr>Basic Truths About The Holy Spirit</vt:lpstr>
      <vt:lpstr>Basic Truths About The Holy Spirit</vt:lpstr>
      <vt:lpstr>The Work Of The Holy Spirit</vt:lpstr>
      <vt:lpstr>The Work Of The Holy Spirit</vt:lpstr>
      <vt:lpstr>The Work Of The Holy Spirit</vt:lpstr>
      <vt:lpstr>The Work Of The Holy Spirit</vt:lpstr>
      <vt:lpstr>The Work Of The Holy Spirit</vt:lpstr>
      <vt:lpstr>The Work Of The Holy Spirit</vt:lpstr>
      <vt:lpstr>The Work Of The Holy Spirit</vt:lpstr>
      <vt:lpstr>The Work Of The Holy Spirit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Romans 8:1-17</dc:title>
  <dc:creator>Gailen Evans</dc:creator>
  <cp:lastModifiedBy>Gailen Evans</cp:lastModifiedBy>
  <cp:revision>15</cp:revision>
  <cp:lastPrinted>1601-01-01T00:00:00Z</cp:lastPrinted>
  <dcterms:created xsi:type="dcterms:W3CDTF">2017-11-11T20:03:04Z</dcterms:created>
  <dcterms:modified xsi:type="dcterms:W3CDTF">2023-11-08T01:59:20Z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TC010721331033</vt:lpwstr>
  </property>
</Properties>
</file>